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810"/>
    <a:srgbClr val="8CC75F"/>
    <a:srgbClr val="E5EF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24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235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00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35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77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802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3064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5003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7446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9371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48920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EFCB"/>
            </a:gs>
            <a:gs pos="50000">
              <a:srgbClr val="8CC75F"/>
            </a:gs>
            <a:gs pos="100000">
              <a:srgbClr val="12581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722310"/>
            <a:ext cx="2267743" cy="220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57B6-A4F1-4FD6-98D9-5E87FA1E403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CBAE-16E7-450C-A05B-768AA2782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82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Согласные звуки </a:t>
            </a:r>
            <a:br>
              <a:rPr lang="ru-RU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5400" dirty="0" err="1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lang="ru-RU" sz="54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886200"/>
            <a:ext cx="678661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Педагог: Гатиятуллина </a:t>
            </a:r>
          </a:p>
          <a:p>
            <a:pPr algn="r"/>
            <a:r>
              <a:rPr lang="ru-RU" b="1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Зиля Разгатовна</a:t>
            </a:r>
            <a:endParaRPr lang="ru-RU" b="1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6836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Звуковой анализ слова</a:t>
            </a:r>
            <a:endParaRPr lang="ru-RU" sz="5400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14554"/>
            <a:ext cx="2786082" cy="2786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Ваза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214686"/>
            <a:ext cx="1143008" cy="11430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214686"/>
            <a:ext cx="1143008" cy="11287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214686"/>
            <a:ext cx="1143008" cy="11287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214686"/>
            <a:ext cx="1143008" cy="11287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«Повтори, не торопись, да смотри не ошибись»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– фа    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фу 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         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во-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вы</a:t>
            </a: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Фа 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       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фа-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фо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фу-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фы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Вао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фа    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вы-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фы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во-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вы</a:t>
            </a: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Фа-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    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во-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фо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       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фу-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фо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фа-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фы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ydi-slova-na-bukvu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1121" cy="607223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72907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7429551" cy="600079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501122" cy="5214974"/>
          </a:xfr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60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Чьи на море корабли?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какой они страны?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это знать могли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Капитаны, боцманы,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разные квадраты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Прицепляют на канаты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мачтах поднимают.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 ветров их раздувают.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ssiya-flag-trikolor-belyj-sinij-krasnyj-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6" cy="621510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столе стоит она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Полевых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цветов полна.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добавлю маков цвет-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Запылает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весь букет.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Догадаться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можно сразу -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столе мы видим ….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91282"/>
            <a:ext cx="7500990" cy="621510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- согласный</a:t>
            </a:r>
            <a:endParaRPr lang="ru-RU" sz="66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ello_html_m764316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830934"/>
            <a:ext cx="3357586" cy="2686069"/>
          </a:xfrm>
        </p:spPr>
      </p:pic>
      <p:pic>
        <p:nvPicPr>
          <p:cNvPr id="13" name="Содержимое 12" descr="00000025475_1_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786214" cy="4714908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1428736"/>
            <a:ext cx="2071702" cy="20002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750067" y="3893347"/>
            <a:ext cx="3071834" cy="24288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71484" y="4000492"/>
            <a:ext cx="3143248" cy="21431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dirty="0" err="1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66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- согласный</a:t>
            </a:r>
            <a:endParaRPr lang="ru-RU" sz="6600" dirty="0"/>
          </a:p>
        </p:txBody>
      </p:sp>
      <p:pic>
        <p:nvPicPr>
          <p:cNvPr id="6" name="Содержимое 5" descr="hello_html_m764316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571876"/>
            <a:ext cx="3471858" cy="2681457"/>
          </a:xfrm>
        </p:spPr>
      </p:pic>
      <p:pic>
        <p:nvPicPr>
          <p:cNvPr id="7" name="Содержимое 6" descr="image (3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214842" cy="4357718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1428736"/>
            <a:ext cx="2143140" cy="20002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125810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Звуковой анализ слова</a:t>
            </a:r>
            <a:endParaRPr lang="ru-RU" sz="5400" dirty="0">
              <a:solidFill>
                <a:srgbClr val="1258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ossiya-flag-trikolor-belyj-sinij-krasnyj-russ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3714776" cy="2524125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algn="ctr">
              <a:buNone/>
            </a:pP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214686"/>
            <a:ext cx="1214446" cy="12858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214686"/>
            <a:ext cx="1214446" cy="12858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3214686"/>
            <a:ext cx="121444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8148" y="3214686"/>
            <a:ext cx="1143008" cy="12858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ggg5555555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luggg5555555</Template>
  <TotalTime>85</TotalTime>
  <Words>88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luggg5555555</vt:lpstr>
      <vt:lpstr>Согласные звуки  [в] и [ф]</vt:lpstr>
      <vt:lpstr>Артикуляционная гимнастика</vt:lpstr>
      <vt:lpstr>Отгадай загадку</vt:lpstr>
      <vt:lpstr>Слайд 4</vt:lpstr>
      <vt:lpstr>Отгадай загадку</vt:lpstr>
      <vt:lpstr>Слайд 6</vt:lpstr>
      <vt:lpstr>Звук [ф] - согласный</vt:lpstr>
      <vt:lpstr>Звук [в] - согласный</vt:lpstr>
      <vt:lpstr>Звуковой анализ слова</vt:lpstr>
      <vt:lpstr>Звуковой анализ слова</vt:lpstr>
      <vt:lpstr>Игра «Повтори, не торопись, да смотри не ошибись»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звуки  [в] и [ф]</dc:title>
  <dc:creator>Admin</dc:creator>
  <cp:lastModifiedBy>Admin</cp:lastModifiedBy>
  <cp:revision>9</cp:revision>
  <dcterms:created xsi:type="dcterms:W3CDTF">2016-11-27T15:35:12Z</dcterms:created>
  <dcterms:modified xsi:type="dcterms:W3CDTF">2016-11-27T17:01:11Z</dcterms:modified>
</cp:coreProperties>
</file>